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EDFA-B51F-46DF-A33E-17A6A0B5C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4040C-5D3D-4139-8C44-191EF4361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53EF3-7E45-49D3-B797-0C75B0934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9A06B-640C-484B-9F6C-2D9ACDFC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48FE-33CC-46D5-96D8-6486FB77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5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09DF-7B39-420F-9D8A-0D232BFD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BF2B8-DEE7-48B4-AE5B-3D5DD01EA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08814-F3FE-4C7D-875F-CB8E6EB5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B8A74-A855-468D-ACC5-BC5A8949B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B7312-045C-4207-A718-71957812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9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6FA5D-6B45-47E7-8F9F-15E2BEA334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E7EAF-6380-4CA1-9FE6-B74EBBDA4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6A7C-B81E-41E0-9A19-4301CF5B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EE41-F780-4EAD-842E-C375B378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0FD5F-DD58-4CA0-B13D-59171418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7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D24A-98C4-4FFD-906D-19AEC902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72AD-B0D4-437C-BFA0-C86C5A712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B37-D157-47BB-AF0A-6DCC9C939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93C1-DF73-4A10-AA06-E68695DE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646BC-7A7A-475F-B304-1484955D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4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7008-768B-4521-90B4-52F067924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D0F35-8AE6-498D-ACA9-E3ECFA522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4E514-0067-4664-A498-1FC71374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7976B-E185-45E2-ABAB-FF0CFBF1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99091-4A8E-42BD-8A2F-293DADBD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2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F932-7506-406E-939F-7C6E3B02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35D3-0DE9-4DF1-BFE3-11FBFAC8D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3FCB0-2B1A-44D4-8547-0F383667A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F51BF-4F16-4D91-8929-7FC5B1007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0E8E8-CD2C-4336-9DA8-3985E428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EADF5-DAD2-4998-9A75-3F60AE143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0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4E4A-4D20-437B-AA9C-FCA96679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B9724-2F2F-4665-B0D6-B2FBDB9D7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438ED-3092-4225-9D76-28F4CE937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E1083E-F32B-41E4-B6E1-C23FB7C74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80820-F3E2-424F-AB89-D263022B47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DAF50-8FA8-4E49-BDEE-A6B80E6B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9D95B-9798-47C6-9C0A-FC02A51B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94EED-160B-4737-8845-68089326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3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ADFA-8EF5-409B-9158-78B65A9E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4293C-F55F-40E3-B34B-6B05748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2EA8A-F7A9-4147-85EA-107A3259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7067E-086D-447E-9B4E-F8216996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65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424FD7-1289-4582-B364-FD3CBD6B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06889-0572-49C8-BBDB-0BDEC937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BC737-120A-46AE-9BCC-210EFF41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4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794A4-E578-48A8-BF19-A35C2359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2531D-6B55-4CD1-89D6-067D701D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493CA-440E-4ACF-903A-6DBD6522F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2A4AA-C52E-4579-B4BA-11CC33AAE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00D43-385E-4F1F-B16F-0D33108B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B27CF-8608-489B-A8A4-A18CD71C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7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E702-31BF-4D0B-B109-AE9F19F1C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B8AEC-7434-43A4-93D5-92642A0DF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22CD1-0A86-41BA-AA50-703BB1CDD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9B102-51E1-4E7B-8311-EF454E8A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9C796-D205-4F1E-8116-FB873D65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12E13-AD45-45D4-B7B1-63EBD6D8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42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0027E-4EF7-4F6D-A175-96253152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FF51A-2AFF-4B40-A9FE-305A28C49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D8414-EB7B-45B5-8F04-B84BCAF7B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B57F7-4727-4958-965C-40151192F477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583C0-8F44-4555-A766-89F25E229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6E56D-E564-47DA-B7A0-2BA2B4B37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F3781-70C7-4C65-B26A-C0D764504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763650-1B51-4AB1-B5C0-9CB8739E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1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89AB7-26AB-48ED-9C43-87CC5CC7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3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8DDF8-D139-49B0-B9BE-8FADEB75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37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4A9010-4421-44CA-982E-DCC65635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8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751F08-FB44-44CA-9C74-17309512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6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CE6C0-BFA8-4A4E-B098-6A64B4B9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9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9BF080-13D0-46A5-98C9-F5AFCE7E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5B422-B73F-48BF-A83A-994B898A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AD5CD3-ECCD-4D9F-A50D-B1424D70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31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C0591-935E-4682-9404-A6C53D73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2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7CC56-7602-4267-9C42-66804527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8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295834-74C8-4393-A697-7D00533D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85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1AD37B-2C3D-4545-9A44-43BC4337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9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112AC-06C3-499D-9B56-AFEF6028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63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9494F-D34D-4EC8-B5BD-A19BB2CAF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7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D7E4E-069F-485D-8278-A1104CCE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2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DD54C8-3375-428D-AD7E-BDCDC695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22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1AFCB-6605-4AAB-83C5-49196565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36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3B6EC2-E42E-46C6-B514-7FCCE137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81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2A09B4-288D-499E-A267-9F40EF513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92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10736B-7F3F-4C50-9A9B-A3626193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61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A4101-1626-4DAE-B078-B2C28826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3E723-4814-4395-B458-32CC4695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14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5977F0-69F9-406B-889C-B6A72733E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74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FDF210-D3CF-44FD-82AD-F7BD0EDD3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68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A16FC-06DC-4710-9B0D-84FB7620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79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6D2DA3-425E-4CCE-9686-F99AFAF4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1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5C04C7-79D7-47AB-B0FB-C5A13840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74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3AE57B-8AC4-40F5-8780-B551D855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6D504-A827-4BC8-897F-B64345D0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81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532D3-022E-494B-86B3-FB3C75B0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0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DD9E-69D8-4F36-87E9-488D13DD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F6EEF-05A1-42BC-9DB3-D5B4FCD6C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1EC40-241B-4244-998A-6FFE32F7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5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C10DB8-B97D-4400-97E0-08138C80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96382F-D462-420A-B14E-F74CC2CD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5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49FBDF-234C-423A-B659-F89783A8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2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9F85A-F1A8-41EC-A00F-7C008FDC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3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57981-7595-44C9-B812-D557196E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02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Aninda M</dc:creator>
  <cp:lastModifiedBy>Aninda M</cp:lastModifiedBy>
  <cp:revision>4</cp:revision>
  <dcterms:created xsi:type="dcterms:W3CDTF">2021-01-12T23:49:24Z</dcterms:created>
  <dcterms:modified xsi:type="dcterms:W3CDTF">2021-01-12T23:58:11Z</dcterms:modified>
</cp:coreProperties>
</file>